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6"/>
  </p:normalViewPr>
  <p:slideViewPr>
    <p:cSldViewPr snapToGrid="0" snapToObjects="1">
      <p:cViewPr varScale="1">
        <p:scale>
          <a:sx n="80" d="100"/>
          <a:sy n="80" d="100"/>
        </p:scale>
        <p:origin x="-115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04/02/18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04/02/18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04/02/18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04/02/18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04/02/18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04/02/18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04/02/18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04/02/18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04/02/18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04/02/18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04/02/18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04/02/18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04/02/18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04/02/18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04/02/18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04/02/18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04/02/18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04/02/18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NuTaleikxdY&amp;t=8s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youtu.be/F-MgcnV6QAc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uWkvrJjAtSI&amp;t=3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CAREERS IN STEM</a:t>
            </a:r>
            <a:endParaRPr lang="en-US" dirty="0">
              <a:latin typeface="Cambria" charset="0"/>
              <a:ea typeface="Cambria" charset="0"/>
              <a:cs typeface="Cambria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662377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Women in STEM Roadshow</a:t>
            </a:r>
          </a:p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Workshop 1</a:t>
            </a:r>
          </a:p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JMI, Delhi</a:t>
            </a:r>
          </a:p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February 5, 2018</a:t>
            </a:r>
            <a:endParaRPr lang="en-US" dirty="0">
              <a:latin typeface="Cambria" charset="0"/>
              <a:ea typeface="Cambria" charset="0"/>
              <a:cs typeface="Cambr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787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Requirements for Teaching in the USA</a:t>
            </a:r>
            <a:endParaRPr lang="en-US" dirty="0">
              <a:latin typeface="Cambria" charset="0"/>
              <a:ea typeface="Cambria" charset="0"/>
              <a:cs typeface="Cambri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Complete  </a:t>
            </a:r>
            <a:r>
              <a:rPr lang="mr-IN" dirty="0" smtClean="0">
                <a:latin typeface="Cambria" charset="0"/>
                <a:ea typeface="Cambria" charset="0"/>
                <a:cs typeface="Cambria" charset="0"/>
              </a:rPr>
              <a:t>–</a:t>
            </a:r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 B.Sc. + B.Ed. </a:t>
            </a:r>
            <a:r>
              <a:rPr lang="en-US" smtClean="0">
                <a:latin typeface="Cambria" charset="0"/>
                <a:ea typeface="Cambria" charset="0"/>
                <a:cs typeface="Cambria" charset="0"/>
              </a:rPr>
              <a:t>(minimum)</a:t>
            </a:r>
            <a:endParaRPr lang="en-US" dirty="0" smtClean="0">
              <a:latin typeface="Cambria" charset="0"/>
              <a:ea typeface="Cambria" charset="0"/>
              <a:cs typeface="Cambria" charset="0"/>
            </a:endParaRPr>
          </a:p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Teach in your field for a minimum of two (2) years</a:t>
            </a:r>
          </a:p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Fluency in English</a:t>
            </a:r>
          </a:p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Obtain three (3) professional references</a:t>
            </a:r>
          </a:p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Prepare an effective resume (CV)</a:t>
            </a:r>
          </a:p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Intalage will assist with </a:t>
            </a:r>
            <a:r>
              <a:rPr lang="mr-IN" dirty="0" smtClean="0">
                <a:latin typeface="Cambria" charset="0"/>
                <a:ea typeface="Cambria" charset="0"/>
                <a:cs typeface="Cambria" charset="0"/>
              </a:rPr>
              <a:t>–</a:t>
            </a:r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 interview skills, credential evaluation, and pre departure orientation.</a:t>
            </a:r>
          </a:p>
          <a:p>
            <a:endParaRPr lang="en-US" dirty="0">
              <a:latin typeface="Cambria" charset="0"/>
              <a:ea typeface="Cambria" charset="0"/>
              <a:cs typeface="Cambr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122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THANK  YOU</a:t>
            </a:r>
            <a:endParaRPr lang="en-US" dirty="0">
              <a:latin typeface="Cambria" charset="0"/>
              <a:ea typeface="Cambria" charset="0"/>
              <a:cs typeface="Cambria" charset="0"/>
            </a:endParaRPr>
          </a:p>
        </p:txBody>
      </p:sp>
      <p:sp>
        <p:nvSpPr>
          <p:cNvPr id="4" name="Smiley Face 3"/>
          <p:cNvSpPr/>
          <p:nvPr/>
        </p:nvSpPr>
        <p:spPr>
          <a:xfrm>
            <a:off x="3586348" y="2719448"/>
            <a:ext cx="3170712" cy="2529445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229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OPTIONS with STEM degree</a:t>
            </a:r>
            <a:endParaRPr lang="en-US" dirty="0">
              <a:latin typeface="Cambria" charset="0"/>
              <a:ea typeface="Cambria" charset="0"/>
              <a:cs typeface="Cambri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What did I do with my Ph.D. in Physics</a:t>
            </a:r>
          </a:p>
          <a:p>
            <a:pPr lvl="1"/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I taught full time in College/University</a:t>
            </a:r>
            <a:endParaRPr lang="en-US" dirty="0">
              <a:latin typeface="Cambria" charset="0"/>
              <a:ea typeface="Cambria" charset="0"/>
              <a:cs typeface="Cambria" charset="0"/>
            </a:endParaRPr>
          </a:p>
          <a:p>
            <a:pPr lvl="1"/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My first job was in Morehouse College (all male college) </a:t>
            </a:r>
          </a:p>
          <a:p>
            <a:pPr lvl="1"/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So much for wanting to be a female role model</a:t>
            </a:r>
          </a:p>
          <a:p>
            <a:pPr lvl="1"/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Spelman College (all female college is a constituent AUC College) students started attending my classes</a:t>
            </a:r>
          </a:p>
          <a:p>
            <a:pPr lvl="1"/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The numbers grew </a:t>
            </a:r>
            <a:r>
              <a:rPr lang="mr-IN" dirty="0" smtClean="0">
                <a:latin typeface="Cambria" charset="0"/>
                <a:ea typeface="Cambria" charset="0"/>
                <a:cs typeface="Cambria" charset="0"/>
              </a:rPr>
              <a:t>–</a:t>
            </a:r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 2 in each class to 10-12</a:t>
            </a:r>
          </a:p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Girls started sitting in the front rows, earlier they would walk in intimated, sit in the back rows, quietly leave after class</a:t>
            </a:r>
          </a:p>
          <a:p>
            <a:endParaRPr lang="en-US" dirty="0" smtClean="0">
              <a:latin typeface="Cambria" charset="0"/>
              <a:ea typeface="Cambria" charset="0"/>
              <a:cs typeface="Cambria" charset="0"/>
            </a:endParaRPr>
          </a:p>
          <a:p>
            <a:endParaRPr lang="en-US" dirty="0" smtClean="0">
              <a:latin typeface="Cambria" charset="0"/>
              <a:ea typeface="Cambria" charset="0"/>
              <a:cs typeface="Cambria" charset="0"/>
            </a:endParaRPr>
          </a:p>
          <a:p>
            <a:endParaRPr lang="en-US" dirty="0">
              <a:latin typeface="Cambria" charset="0"/>
              <a:ea typeface="Cambria" charset="0"/>
              <a:cs typeface="Cambr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531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Career Options</a:t>
            </a:r>
            <a:endParaRPr lang="en-US" dirty="0">
              <a:latin typeface="Cambria" charset="0"/>
              <a:ea typeface="Cambria" charset="0"/>
              <a:cs typeface="Cambri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526878"/>
            <a:ext cx="9613861" cy="3599316"/>
          </a:xfrm>
        </p:spPr>
        <p:txBody>
          <a:bodyPr/>
          <a:lstStyle/>
          <a:p>
            <a:r>
              <a:rPr lang="en-US" sz="2800" dirty="0" smtClean="0">
                <a:latin typeface="Cambria" charset="0"/>
                <a:ea typeface="Cambria" charset="0"/>
                <a:cs typeface="Cambria" charset="0"/>
              </a:rPr>
              <a:t>My students had diverse career choices, notable</a:t>
            </a:r>
          </a:p>
          <a:p>
            <a:pPr lvl="1"/>
            <a:r>
              <a:rPr lang="en-US" sz="2800" dirty="0" smtClean="0">
                <a:latin typeface="Cambria" charset="0"/>
                <a:ea typeface="Cambria" charset="0"/>
                <a:cs typeface="Cambria" charset="0"/>
              </a:rPr>
              <a:t>Few work in Wall Street</a:t>
            </a:r>
          </a:p>
          <a:p>
            <a:pPr lvl="1"/>
            <a:r>
              <a:rPr lang="en-US" sz="2800" dirty="0" smtClean="0">
                <a:latin typeface="Cambria" charset="0"/>
                <a:ea typeface="Cambria" charset="0"/>
                <a:cs typeface="Cambria" charset="0"/>
              </a:rPr>
              <a:t>Medical doctor  </a:t>
            </a:r>
            <a:r>
              <a:rPr lang="mr-IN" sz="2800" dirty="0" smtClean="0">
                <a:latin typeface="Cambria" charset="0"/>
                <a:ea typeface="Cambria" charset="0"/>
                <a:cs typeface="Cambria" charset="0"/>
              </a:rPr>
              <a:t>–</a:t>
            </a:r>
            <a:r>
              <a:rPr lang="en-US" sz="2800" dirty="0" smtClean="0">
                <a:latin typeface="Cambria" charset="0"/>
                <a:ea typeface="Cambria" charset="0"/>
                <a:cs typeface="Cambria" charset="0"/>
              </a:rPr>
              <a:t> M.D./Ph.D.</a:t>
            </a:r>
          </a:p>
          <a:p>
            <a:pPr lvl="1"/>
            <a:r>
              <a:rPr lang="en-US" sz="2800" dirty="0" smtClean="0">
                <a:latin typeface="Cambria" charset="0"/>
                <a:ea typeface="Cambria" charset="0"/>
                <a:cs typeface="Cambria" charset="0"/>
              </a:rPr>
              <a:t>Professor </a:t>
            </a:r>
            <a:r>
              <a:rPr lang="en-US" sz="2800" dirty="0">
                <a:latin typeface="Cambria" charset="0"/>
                <a:ea typeface="Cambria" charset="0"/>
                <a:cs typeface="Cambria" charset="0"/>
              </a:rPr>
              <a:t>-</a:t>
            </a:r>
            <a:r>
              <a:rPr lang="en-US" sz="2800" dirty="0" smtClean="0">
                <a:latin typeface="Cambria" charset="0"/>
                <a:ea typeface="Cambria" charset="0"/>
                <a:cs typeface="Cambria" charset="0"/>
              </a:rPr>
              <a:t> Biomedical Engineering, Material Science Engineering</a:t>
            </a:r>
          </a:p>
          <a:p>
            <a:pPr lvl="1"/>
            <a:r>
              <a:rPr lang="en-US" sz="2800" dirty="0" err="1" smtClean="0">
                <a:latin typeface="Cambria" charset="0"/>
                <a:ea typeface="Cambria" charset="0"/>
                <a:cs typeface="Cambria" charset="0"/>
              </a:rPr>
              <a:t>Acturial</a:t>
            </a:r>
            <a:r>
              <a:rPr lang="en-US" sz="2800" dirty="0" smtClean="0">
                <a:latin typeface="Cambria" charset="0"/>
                <a:ea typeface="Cambria" charset="0"/>
                <a:cs typeface="Cambria" charset="0"/>
              </a:rPr>
              <a:t> Scientists</a:t>
            </a:r>
          </a:p>
          <a:p>
            <a:pPr lvl="1"/>
            <a:r>
              <a:rPr lang="en-US" sz="2800" dirty="0" smtClean="0">
                <a:latin typeface="Cambria" charset="0"/>
                <a:ea typeface="Cambria" charset="0"/>
                <a:cs typeface="Cambria" charset="0"/>
              </a:rPr>
              <a:t>Secondary School teachers - Science and Mathematics</a:t>
            </a:r>
          </a:p>
          <a:p>
            <a:pPr lvl="1"/>
            <a:r>
              <a:rPr lang="en-US" sz="2800" dirty="0" smtClean="0">
                <a:latin typeface="Cambria" charset="0"/>
                <a:ea typeface="Cambria" charset="0"/>
                <a:cs typeface="Cambria" charset="0"/>
              </a:rPr>
              <a:t>Many other options</a:t>
            </a:r>
            <a:r>
              <a:rPr lang="mr-IN" sz="2800" dirty="0" smtClean="0">
                <a:latin typeface="Cambria" charset="0"/>
                <a:ea typeface="Cambria" charset="0"/>
                <a:cs typeface="Cambria" charset="0"/>
              </a:rPr>
              <a:t>…</a:t>
            </a:r>
            <a:endParaRPr lang="en-US" sz="2800" dirty="0" smtClean="0">
              <a:latin typeface="Cambria" charset="0"/>
              <a:ea typeface="Cambria" charset="0"/>
              <a:cs typeface="Cambria" charset="0"/>
            </a:endParaRPr>
          </a:p>
          <a:p>
            <a:pPr lvl="1"/>
            <a:endParaRPr lang="en-US" dirty="0" smtClean="0">
              <a:latin typeface="Cambria" charset="0"/>
              <a:ea typeface="Cambria" charset="0"/>
              <a:cs typeface="Cambria" charset="0"/>
            </a:endParaRPr>
          </a:p>
          <a:p>
            <a:pPr lvl="1"/>
            <a:endParaRPr lang="en-US" dirty="0">
              <a:latin typeface="Cambria" charset="0"/>
              <a:ea typeface="Cambria" charset="0"/>
              <a:cs typeface="Cambr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192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TEACHERS</a:t>
            </a:r>
            <a:endParaRPr lang="en-US" dirty="0">
              <a:latin typeface="Cambria" charset="0"/>
              <a:ea typeface="Cambria" charset="0"/>
              <a:cs typeface="Cambri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526878"/>
            <a:ext cx="9613861" cy="3599316"/>
          </a:xfrm>
        </p:spPr>
        <p:txBody>
          <a:bodyPr/>
          <a:lstStyle/>
          <a:p>
            <a:pPr lvl="1"/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Not everybody remembers prime ministers, presidents, </a:t>
            </a:r>
            <a:r>
              <a:rPr lang="en-US" dirty="0" err="1" smtClean="0">
                <a:latin typeface="Cambria" charset="0"/>
                <a:ea typeface="Cambria" charset="0"/>
                <a:cs typeface="Cambria" charset="0"/>
              </a:rPr>
              <a:t>nobel</a:t>
            </a:r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 laureates </a:t>
            </a:r>
          </a:p>
          <a:p>
            <a:pPr lvl="1"/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Everybody remembers a good and effective teacher</a:t>
            </a:r>
          </a:p>
          <a:p>
            <a:pPr lvl="1"/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Research shows a good teacher can motivate her students and increase collective  income of her students by lakhs of rupees</a:t>
            </a:r>
          </a:p>
          <a:p>
            <a:pPr lvl="1"/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A good Science and/or Mathematics teacher effectively improves the overall performance of the student in other subjects</a:t>
            </a:r>
          </a:p>
          <a:p>
            <a:pPr lvl="1"/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Let us watch a brief video of teachers from India now teaching in Atlanta, GA </a:t>
            </a:r>
          </a:p>
          <a:p>
            <a:pPr lvl="1"/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Later we will talk about the requirements for becoming a teacher</a:t>
            </a:r>
          </a:p>
          <a:p>
            <a:pPr lvl="1"/>
            <a:endParaRPr lang="en-US" dirty="0">
              <a:latin typeface="Cambria" charset="0"/>
              <a:ea typeface="Cambria" charset="0"/>
              <a:cs typeface="Cambr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74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Mrs. YASMEEN SHAIK </a:t>
            </a:r>
            <a:r>
              <a:rPr lang="mr-IN" dirty="0" smtClean="0">
                <a:latin typeface="Cambria" charset="0"/>
                <a:ea typeface="Cambria" charset="0"/>
                <a:cs typeface="Cambria" charset="0"/>
              </a:rPr>
              <a:t>–</a:t>
            </a:r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 B.Sc. (Mathematics), B.Ed. (Mathematics and Physical Science)</a:t>
            </a:r>
            <a:endParaRPr lang="en-US" dirty="0">
              <a:latin typeface="Cambria" charset="0"/>
              <a:ea typeface="Cambria" charset="0"/>
              <a:cs typeface="Cambri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insert </a:t>
            </a:r>
            <a:r>
              <a:rPr lang="en-US" dirty="0" err="1" smtClean="0"/>
              <a:t>Yasmeen’s</a:t>
            </a:r>
            <a:r>
              <a:rPr lang="en-US" dirty="0" smtClean="0"/>
              <a:t> </a:t>
            </a:r>
            <a:r>
              <a:rPr lang="en-US" dirty="0" smtClean="0"/>
              <a:t>video</a:t>
            </a:r>
          </a:p>
          <a:p>
            <a:r>
              <a:rPr lang="en-US" dirty="0">
                <a:hlinkClick r:id="rId2"/>
              </a:rPr>
              <a:t>https://www.youtube.com/watch?v=NuTaleikxdY&amp;t=</a:t>
            </a:r>
            <a:r>
              <a:rPr lang="en-US" dirty="0" smtClean="0">
                <a:hlinkClick r:id="rId2"/>
              </a:rPr>
              <a:t>8s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142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Dr. </a:t>
            </a:r>
            <a:r>
              <a:rPr lang="en-US" dirty="0" err="1" smtClean="0">
                <a:latin typeface="Cambria" charset="0"/>
                <a:ea typeface="Cambria" charset="0"/>
                <a:cs typeface="Cambria" charset="0"/>
              </a:rPr>
              <a:t>Suneeta</a:t>
            </a:r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 Panda </a:t>
            </a:r>
            <a:r>
              <a:rPr lang="mr-IN" dirty="0" smtClean="0">
                <a:latin typeface="Cambria" charset="0"/>
                <a:ea typeface="Cambria" charset="0"/>
                <a:cs typeface="Cambria" charset="0"/>
              </a:rPr>
              <a:t>–</a:t>
            </a:r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 B.Sc., M.Sc., M. Phil., Ph.D.</a:t>
            </a:r>
            <a:endParaRPr lang="en-US" dirty="0">
              <a:latin typeface="Cambria" charset="0"/>
              <a:ea typeface="Cambria" charset="0"/>
              <a:cs typeface="Cambri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insert </a:t>
            </a:r>
            <a:r>
              <a:rPr lang="en-US" dirty="0" err="1" smtClean="0"/>
              <a:t>Suneeta’s</a:t>
            </a:r>
            <a:r>
              <a:rPr lang="en-US" dirty="0" smtClean="0"/>
              <a:t> video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://youtu.be/F-</a:t>
            </a:r>
            <a:r>
              <a:rPr lang="en-US" dirty="0" smtClean="0">
                <a:hlinkClick r:id="rId2"/>
              </a:rPr>
              <a:t>MgcnV6QAc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9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Mrs. </a:t>
            </a:r>
            <a:r>
              <a:rPr lang="en-US" dirty="0" err="1" smtClean="0">
                <a:latin typeface="Cambria" charset="0"/>
                <a:ea typeface="Cambria" charset="0"/>
                <a:cs typeface="Cambria" charset="0"/>
              </a:rPr>
              <a:t>Firdos</a:t>
            </a:r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 Sayed </a:t>
            </a:r>
            <a:r>
              <a:rPr lang="mr-IN" dirty="0" smtClean="0">
                <a:latin typeface="Cambria" charset="0"/>
                <a:ea typeface="Cambria" charset="0"/>
                <a:cs typeface="Cambria" charset="0"/>
              </a:rPr>
              <a:t>–</a:t>
            </a:r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 B.Sc. (Mathematics), </a:t>
            </a:r>
            <a:br>
              <a:rPr lang="en-US" dirty="0" smtClean="0">
                <a:latin typeface="Cambria" charset="0"/>
                <a:ea typeface="Cambria" charset="0"/>
                <a:cs typeface="Cambria" charset="0"/>
              </a:rPr>
            </a:br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B.Ed. (Mathematics)</a:t>
            </a:r>
            <a:endParaRPr lang="en-US" dirty="0">
              <a:latin typeface="Cambria" charset="0"/>
              <a:ea typeface="Cambria" charset="0"/>
              <a:cs typeface="Cambri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insert </a:t>
            </a:r>
            <a:r>
              <a:rPr lang="en-US" dirty="0" err="1" smtClean="0"/>
              <a:t>Firdos’s</a:t>
            </a:r>
            <a:r>
              <a:rPr lang="en-US" dirty="0" smtClean="0"/>
              <a:t> </a:t>
            </a:r>
            <a:r>
              <a:rPr lang="en-US" dirty="0" smtClean="0"/>
              <a:t>video</a:t>
            </a:r>
          </a:p>
          <a:p>
            <a:r>
              <a:rPr lang="en-US" dirty="0">
                <a:hlinkClick r:id="rId2"/>
              </a:rPr>
              <a:t>https://www.youtube.com/watch?v=uWkvrJjAtSI&amp;t=</a:t>
            </a:r>
            <a:r>
              <a:rPr lang="en-US" dirty="0" smtClean="0">
                <a:hlinkClick r:id="rId2"/>
              </a:rPr>
              <a:t>3s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318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Intalage (designated sponsor of U.S. </a:t>
            </a:r>
            <a:r>
              <a:rPr lang="en-US" dirty="0" err="1" smtClean="0">
                <a:latin typeface="Cambria" charset="0"/>
                <a:ea typeface="Cambria" charset="0"/>
                <a:cs typeface="Cambria" charset="0"/>
              </a:rPr>
              <a:t>DoS</a:t>
            </a:r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, Exchange Visitor Program)</a:t>
            </a:r>
            <a:endParaRPr lang="en-US" dirty="0">
              <a:latin typeface="Cambria" charset="0"/>
              <a:ea typeface="Cambria" charset="0"/>
              <a:cs typeface="Cambri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>
              <a:latin typeface="Cambria" charset="0"/>
              <a:ea typeface="Cambria" charset="0"/>
              <a:cs typeface="Cambria" charset="0"/>
            </a:endParaRPr>
          </a:p>
          <a:p>
            <a:r>
              <a:rPr lang="en-US" sz="2800" dirty="0" smtClean="0">
                <a:latin typeface="Cambria" charset="0"/>
                <a:ea typeface="Cambria" charset="0"/>
                <a:cs typeface="Cambria" charset="0"/>
              </a:rPr>
              <a:t>Female Teachers : 68 % </a:t>
            </a:r>
          </a:p>
          <a:p>
            <a:r>
              <a:rPr lang="en-US" sz="2800" dirty="0" smtClean="0">
                <a:latin typeface="Cambria" charset="0"/>
                <a:ea typeface="Cambria" charset="0"/>
                <a:cs typeface="Cambria" charset="0"/>
              </a:rPr>
              <a:t>STEM teachers (including sp. ed. teaching STEM) : </a:t>
            </a:r>
            <a:r>
              <a:rPr lang="en-US" sz="2800" dirty="0">
                <a:latin typeface="Cambria" charset="0"/>
                <a:ea typeface="Cambria" charset="0"/>
                <a:cs typeface="Cambria" charset="0"/>
              </a:rPr>
              <a:t>7</a:t>
            </a:r>
            <a:r>
              <a:rPr lang="en-US" sz="2800" dirty="0" smtClean="0">
                <a:latin typeface="Cambria" charset="0"/>
                <a:ea typeface="Cambria" charset="0"/>
                <a:cs typeface="Cambria" charset="0"/>
              </a:rPr>
              <a:t>2%</a:t>
            </a:r>
          </a:p>
          <a:p>
            <a:r>
              <a:rPr lang="en-US" sz="2800" dirty="0" smtClean="0">
                <a:latin typeface="Cambria" charset="0"/>
                <a:ea typeface="Cambria" charset="0"/>
                <a:cs typeface="Cambria" charset="0"/>
              </a:rPr>
              <a:t>Teacher of the Year / Star Teacher Awards : 10</a:t>
            </a:r>
          </a:p>
          <a:p>
            <a:r>
              <a:rPr lang="en-US" sz="2800" dirty="0" smtClean="0">
                <a:latin typeface="Cambria" charset="0"/>
                <a:ea typeface="Cambria" charset="0"/>
                <a:cs typeface="Cambria" charset="0"/>
              </a:rPr>
              <a:t> Percentage of Female Recipients: 100</a:t>
            </a:r>
          </a:p>
          <a:p>
            <a:r>
              <a:rPr lang="en-US" sz="2800" dirty="0" smtClean="0">
                <a:latin typeface="Cambria" charset="0"/>
                <a:ea typeface="Cambria" charset="0"/>
                <a:cs typeface="Cambria" charset="0"/>
              </a:rPr>
              <a:t>YEA!!! POWER TO WOMEN!!!!</a:t>
            </a:r>
            <a:endParaRPr lang="en-US" sz="2800" dirty="0">
              <a:latin typeface="Cambria" charset="0"/>
              <a:ea typeface="Cambria" charset="0"/>
              <a:cs typeface="Cambr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843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How to become a STEM teacher?</a:t>
            </a:r>
            <a:endParaRPr lang="en-US" dirty="0">
              <a:latin typeface="Cambria" charset="0"/>
              <a:ea typeface="Cambria" charset="0"/>
              <a:cs typeface="Cambri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568" y="2039989"/>
            <a:ext cx="9613861" cy="4206431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Complete the Bachelors of Science Degree in </a:t>
            </a:r>
          </a:p>
          <a:p>
            <a:pPr lvl="1"/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Science</a:t>
            </a:r>
          </a:p>
          <a:p>
            <a:pPr lvl="1"/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Mathematics</a:t>
            </a:r>
          </a:p>
          <a:p>
            <a:pPr lvl="1"/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Technology/Engineering</a:t>
            </a:r>
          </a:p>
          <a:p>
            <a:pPr lvl="1"/>
            <a:endParaRPr lang="en-US" dirty="0">
              <a:latin typeface="Cambria" charset="0"/>
              <a:ea typeface="Cambria" charset="0"/>
              <a:cs typeface="Cambria" charset="0"/>
            </a:endParaRPr>
          </a:p>
          <a:p>
            <a:r>
              <a:rPr lang="en-US" dirty="0">
                <a:latin typeface="Cambria" charset="0"/>
                <a:ea typeface="Cambria" charset="0"/>
                <a:cs typeface="Cambria" charset="0"/>
              </a:rPr>
              <a:t>Complete the Bachelors of </a:t>
            </a:r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Education Degree with one of the teaching methodology in any one of the above area(s) </a:t>
            </a:r>
            <a:endParaRPr lang="en-US" dirty="0">
              <a:latin typeface="Cambria" charset="0"/>
              <a:ea typeface="Cambria" charset="0"/>
              <a:cs typeface="Cambria" charset="0"/>
            </a:endParaRPr>
          </a:p>
          <a:p>
            <a:pPr lvl="1"/>
            <a:r>
              <a:rPr lang="en-US" dirty="0">
                <a:latin typeface="Cambria" charset="0"/>
                <a:ea typeface="Cambria" charset="0"/>
                <a:cs typeface="Cambria" charset="0"/>
              </a:rPr>
              <a:t>Science</a:t>
            </a:r>
          </a:p>
          <a:p>
            <a:pPr lvl="1"/>
            <a:r>
              <a:rPr lang="en-US" dirty="0">
                <a:latin typeface="Cambria" charset="0"/>
                <a:ea typeface="Cambria" charset="0"/>
                <a:cs typeface="Cambria" charset="0"/>
              </a:rPr>
              <a:t>Mathematics</a:t>
            </a:r>
          </a:p>
          <a:p>
            <a:pPr lvl="1"/>
            <a:r>
              <a:rPr lang="en-US" dirty="0" smtClean="0">
                <a:latin typeface="Cambria" charset="0"/>
                <a:ea typeface="Cambria" charset="0"/>
                <a:cs typeface="Cambria" charset="0"/>
              </a:rPr>
              <a:t>Technology/Engineering</a:t>
            </a:r>
          </a:p>
          <a:p>
            <a:pPr lvl="1"/>
            <a:endParaRPr lang="en-US" dirty="0">
              <a:latin typeface="Cambria" charset="0"/>
              <a:ea typeface="Cambria" charset="0"/>
              <a:cs typeface="Cambria" charset="0"/>
            </a:endParaRPr>
          </a:p>
          <a:p>
            <a:pPr lvl="1"/>
            <a:r>
              <a:rPr lang="en-US" sz="3600" dirty="0" smtClean="0">
                <a:latin typeface="Cambria" charset="0"/>
                <a:ea typeface="Cambria" charset="0"/>
                <a:cs typeface="Cambria" charset="0"/>
              </a:rPr>
              <a:t>You are ready to Roll </a:t>
            </a:r>
            <a:r>
              <a:rPr lang="en-US" sz="3600" dirty="0" smtClean="0">
                <a:latin typeface="Cambria" charset="0"/>
                <a:ea typeface="Cambria" charset="0"/>
                <a:cs typeface="Cambria" charset="0"/>
                <a:sym typeface="Wingdings"/>
              </a:rPr>
              <a:t></a:t>
            </a:r>
            <a:endParaRPr lang="en-US" sz="3600" dirty="0">
              <a:latin typeface="Cambria" charset="0"/>
              <a:ea typeface="Cambria" charset="0"/>
              <a:cs typeface="Cambr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417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192</TotalTime>
  <Words>517</Words>
  <Application>Microsoft Macintosh PowerPoint</Application>
  <PresentationFormat>Custom</PresentationFormat>
  <Paragraphs>66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Berlin</vt:lpstr>
      <vt:lpstr>CAREERS IN STEM</vt:lpstr>
      <vt:lpstr>OPTIONS with STEM degree</vt:lpstr>
      <vt:lpstr>Career Options</vt:lpstr>
      <vt:lpstr>TEACHERS</vt:lpstr>
      <vt:lpstr>Mrs. YASMEEN SHAIK – B.Sc. (Mathematics), B.Ed. (Mathematics and Physical Science)</vt:lpstr>
      <vt:lpstr>Dr. Suneeta Panda – B.Sc., M.Sc., M. Phil., Ph.D.</vt:lpstr>
      <vt:lpstr>Mrs. Firdos Sayed – B.Sc. (Mathematics),  B.Ed. (Mathematics)</vt:lpstr>
      <vt:lpstr>Intalage (designated sponsor of U.S. DoS, Exchange Visitor Program)</vt:lpstr>
      <vt:lpstr>How to become a STEM teacher?</vt:lpstr>
      <vt:lpstr>Requirements for Teaching in the USA</vt:lpstr>
      <vt:lpstr>THANK  YOU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Effective Resume Writing</dc:title>
  <dc:creator>Nasreen Haque</dc:creator>
  <cp:lastModifiedBy>Anil Pradhan</cp:lastModifiedBy>
  <cp:revision>18</cp:revision>
  <dcterms:created xsi:type="dcterms:W3CDTF">2018-02-03T21:25:40Z</dcterms:created>
  <dcterms:modified xsi:type="dcterms:W3CDTF">2018-02-04T06:45:52Z</dcterms:modified>
</cp:coreProperties>
</file>